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8"/>
  </p:notesMasterIdLst>
  <p:sldIdLst>
    <p:sldId id="256" r:id="rId2"/>
    <p:sldId id="257" r:id="rId3"/>
    <p:sldId id="258" r:id="rId4"/>
    <p:sldId id="269" r:id="rId5"/>
    <p:sldId id="270" r:id="rId6"/>
    <p:sldId id="271" r:id="rId7"/>
    <p:sldId id="26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0" r:id="rId25"/>
    <p:sldId id="284" r:id="rId26"/>
    <p:sldId id="287" r:id="rId27"/>
    <p:sldId id="282" r:id="rId28"/>
    <p:sldId id="286" r:id="rId29"/>
    <p:sldId id="288" r:id="rId30"/>
    <p:sldId id="281" r:id="rId31"/>
    <p:sldId id="289" r:id="rId32"/>
    <p:sldId id="285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custShowLst>
    <p:custShow name="Özel Gösteri 1" id="0">
      <p:sldLst>
        <p:sld r:id="rId2"/>
        <p:sld r:id="rId3"/>
        <p:sld r:id="rId4"/>
        <p:sld r:id="rId9"/>
        <p:sld r:id="rId10"/>
        <p:sld r:id="rId11"/>
        <p:sld r:id="rId12"/>
        <p:sld r:id="rId13"/>
        <p:sld r:id="rId14"/>
        <p:sld r:id="rId15"/>
        <p:sld r:id="rId5"/>
        <p:sld r:id="rId6"/>
        <p:sld r:id="rId7"/>
        <p:sld r:id="rId8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3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4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9T15:27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660B-EADD-43A9-81ED-E32244E456E8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E8F4-E5C6-4E77-ACF9-9D182376FA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529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2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50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989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9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115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40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475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351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76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99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58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227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893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5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47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6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75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CA7F34-723D-4288-83F8-45163473CBC6}" type="datetimeFigureOut">
              <a:rPr lang="tr-TR" smtClean="0"/>
              <a:t>19.09.2022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015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9D7B395B-0DBF-DEAA-ED2C-E63454CFD6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597" y="348334"/>
            <a:ext cx="10601459" cy="1268412"/>
          </a:xfrm>
        </p:spPr>
        <p:txBody>
          <a:bodyPr>
            <a:normAutofit/>
          </a:bodyPr>
          <a:lstStyle/>
          <a:p>
            <a:pPr algn="just"/>
            <a:r>
              <a:rPr lang="tr-TR" sz="6600" dirty="0">
                <a:solidFill>
                  <a:srgbClr val="FF0000"/>
                </a:solidFill>
                <a:latin typeface="Comic Sans MS" panose="030F0702030302020204" pitchFamily="66" charset="0"/>
              </a:rPr>
              <a:t>İp </a:t>
            </a:r>
            <a:r>
              <a:rPr lang="tr-TR" sz="6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subnetting</a:t>
            </a:r>
            <a:endParaRPr lang="tr-TR" sz="6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Subnetting Nedir ?. Merhabalar Arkadaşlar, | by Halil Özel | Medium">
            <a:extLst>
              <a:ext uri="{FF2B5EF4-FFF2-40B4-BE49-F238E27FC236}">
                <a16:creationId xmlns:a16="http://schemas.microsoft.com/office/drawing/2014/main" id="{5E516B2B-43E9-C5EA-47BD-00853884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0" y="1803043"/>
            <a:ext cx="11188990" cy="480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94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25CB25D-33E9-825E-EEC1-EFDEB8E0DC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1" y="407383"/>
            <a:ext cx="11162862" cy="6043233"/>
          </a:xfrm>
        </p:spPr>
      </p:pic>
    </p:spTree>
    <p:extLst>
      <p:ext uri="{BB962C8B-B14F-4D97-AF65-F5344CB8AC3E}">
        <p14:creationId xmlns:p14="http://schemas.microsoft.com/office/powerpoint/2010/main" val="10831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03BC632-AFE0-2189-89A8-2ED0E22C5D3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2" y="391319"/>
            <a:ext cx="11087737" cy="5917274"/>
          </a:xfrm>
        </p:spPr>
      </p:pic>
    </p:spTree>
    <p:extLst>
      <p:ext uri="{BB962C8B-B14F-4D97-AF65-F5344CB8AC3E}">
        <p14:creationId xmlns:p14="http://schemas.microsoft.com/office/powerpoint/2010/main" val="409482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2D8B048-59B3-4791-A40A-D177751663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0" y="424542"/>
            <a:ext cx="10828388" cy="5907102"/>
          </a:xfrm>
        </p:spPr>
      </p:pic>
    </p:spTree>
    <p:extLst>
      <p:ext uri="{BB962C8B-B14F-4D97-AF65-F5344CB8AC3E}">
        <p14:creationId xmlns:p14="http://schemas.microsoft.com/office/powerpoint/2010/main" val="36246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19B0163-EEC5-A0C7-318B-497B3FDA8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2" y="418562"/>
            <a:ext cx="10708215" cy="58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0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225B6C6-2884-8AF6-038D-8F2D085B06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0" y="593590"/>
            <a:ext cx="10304289" cy="5589059"/>
          </a:xfrm>
        </p:spPr>
      </p:pic>
    </p:spTree>
    <p:extLst>
      <p:ext uri="{BB962C8B-B14F-4D97-AF65-F5344CB8AC3E}">
        <p14:creationId xmlns:p14="http://schemas.microsoft.com/office/powerpoint/2010/main" val="2279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CC51534-31F8-5B5B-3021-874EE360F9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60" y="747271"/>
            <a:ext cx="9996928" cy="5311015"/>
          </a:xfrm>
        </p:spPr>
      </p:pic>
    </p:spTree>
    <p:extLst>
      <p:ext uri="{BB962C8B-B14F-4D97-AF65-F5344CB8AC3E}">
        <p14:creationId xmlns:p14="http://schemas.microsoft.com/office/powerpoint/2010/main" val="25628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6F962EE-59C4-AF9F-E73F-727E989448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3" y="495322"/>
            <a:ext cx="11045455" cy="5654340"/>
          </a:xfrm>
        </p:spPr>
      </p:pic>
    </p:spTree>
    <p:extLst>
      <p:ext uri="{BB962C8B-B14F-4D97-AF65-F5344CB8AC3E}">
        <p14:creationId xmlns:p14="http://schemas.microsoft.com/office/powerpoint/2010/main" val="85825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9FEFE44-BB8E-44AA-FE6E-24F39EF9F5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5" y="616644"/>
            <a:ext cx="10788997" cy="5361534"/>
          </a:xfrm>
        </p:spPr>
      </p:pic>
    </p:spTree>
    <p:extLst>
      <p:ext uri="{BB962C8B-B14F-4D97-AF65-F5344CB8AC3E}">
        <p14:creationId xmlns:p14="http://schemas.microsoft.com/office/powerpoint/2010/main" val="13699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40B9F1F-923F-F5DF-30F0-F365AA180D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1" y="639696"/>
            <a:ext cx="10173661" cy="5439470"/>
          </a:xfrm>
        </p:spPr>
      </p:pic>
    </p:spTree>
    <p:extLst>
      <p:ext uri="{BB962C8B-B14F-4D97-AF65-F5344CB8AC3E}">
        <p14:creationId xmlns:p14="http://schemas.microsoft.com/office/powerpoint/2010/main" val="26099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00C0411-4294-8011-B523-EB8962858D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5" y="716535"/>
            <a:ext cx="10142925" cy="5229719"/>
          </a:xfrm>
        </p:spPr>
      </p:pic>
    </p:spTree>
    <p:extLst>
      <p:ext uri="{BB962C8B-B14F-4D97-AF65-F5344CB8AC3E}">
        <p14:creationId xmlns:p14="http://schemas.microsoft.com/office/powerpoint/2010/main" val="38252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902C381-5559-1DE1-8D60-8D4C813372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476304"/>
            <a:ext cx="10442602" cy="5905391"/>
          </a:xfrm>
        </p:spPr>
      </p:pic>
    </p:spTree>
    <p:extLst>
      <p:ext uri="{BB962C8B-B14F-4D97-AF65-F5344CB8AC3E}">
        <p14:creationId xmlns:p14="http://schemas.microsoft.com/office/powerpoint/2010/main" val="4662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8D11204-444B-F557-7196-A57669882D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" y="832756"/>
            <a:ext cx="10304289" cy="5301145"/>
          </a:xfrm>
        </p:spPr>
      </p:pic>
    </p:spTree>
    <p:extLst>
      <p:ext uri="{BB962C8B-B14F-4D97-AF65-F5344CB8AC3E}">
        <p14:creationId xmlns:p14="http://schemas.microsoft.com/office/powerpoint/2010/main" val="3150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C0847B6-A0CF-3C1B-04BE-1B7026D4B8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8" y="616644"/>
            <a:ext cx="10181344" cy="5485784"/>
          </a:xfrm>
        </p:spPr>
      </p:pic>
    </p:spTree>
    <p:extLst>
      <p:ext uri="{BB962C8B-B14F-4D97-AF65-F5344CB8AC3E}">
        <p14:creationId xmlns:p14="http://schemas.microsoft.com/office/powerpoint/2010/main" val="11601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2E13A-5E37-77EC-51CE-5A93DEB3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r-TR" dirty="0"/>
            </a:b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91BABC9-42D5-7B36-C596-6AF4F7863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2" y="724663"/>
            <a:ext cx="10207717" cy="5269735"/>
          </a:xfrm>
        </p:spPr>
      </p:pic>
    </p:spTree>
    <p:extLst>
      <p:ext uri="{BB962C8B-B14F-4D97-AF65-F5344CB8AC3E}">
        <p14:creationId xmlns:p14="http://schemas.microsoft.com/office/powerpoint/2010/main" val="11458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2A4D1EB-EC6B-41B8-CE7B-E9C3B68A9D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83" y="647379"/>
            <a:ext cx="10043033" cy="5398487"/>
          </a:xfrm>
        </p:spPr>
      </p:pic>
    </p:spTree>
    <p:extLst>
      <p:ext uri="{BB962C8B-B14F-4D97-AF65-F5344CB8AC3E}">
        <p14:creationId xmlns:p14="http://schemas.microsoft.com/office/powerpoint/2010/main" val="2195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AEA566-0475-BB72-29F5-353B22418B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7" y="601276"/>
            <a:ext cx="10335026" cy="5534538"/>
          </a:xfrm>
        </p:spPr>
      </p:pic>
    </p:spTree>
    <p:extLst>
      <p:ext uri="{BB962C8B-B14F-4D97-AF65-F5344CB8AC3E}">
        <p14:creationId xmlns:p14="http://schemas.microsoft.com/office/powerpoint/2010/main" val="15754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02B013D-39E5-76A9-2A52-02B4814CE1D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5" y="710437"/>
            <a:ext cx="10258185" cy="5437125"/>
          </a:xfrm>
        </p:spPr>
      </p:pic>
    </p:spTree>
    <p:extLst>
      <p:ext uri="{BB962C8B-B14F-4D97-AF65-F5344CB8AC3E}">
        <p14:creationId xmlns:p14="http://schemas.microsoft.com/office/powerpoint/2010/main" val="2264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701E5D7-D3A8-C961-BCD5-CB469E0D0C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2" y="747271"/>
            <a:ext cx="10219765" cy="5379197"/>
          </a:xfrm>
        </p:spPr>
      </p:pic>
    </p:spTree>
    <p:extLst>
      <p:ext uri="{BB962C8B-B14F-4D97-AF65-F5344CB8AC3E}">
        <p14:creationId xmlns:p14="http://schemas.microsoft.com/office/powerpoint/2010/main" val="28774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ACF4AD7-A461-EAF8-0859-032AA5C50C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2" y="578222"/>
            <a:ext cx="10600321" cy="5446059"/>
          </a:xfrm>
        </p:spPr>
      </p:pic>
    </p:spTree>
    <p:extLst>
      <p:ext uri="{BB962C8B-B14F-4D97-AF65-F5344CB8AC3E}">
        <p14:creationId xmlns:p14="http://schemas.microsoft.com/office/powerpoint/2010/main" val="24495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1A9FAE8-B48B-D639-E6F0-EAD314A17D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2" y="643776"/>
            <a:ext cx="10411866" cy="5570447"/>
          </a:xfrm>
        </p:spPr>
      </p:pic>
    </p:spTree>
    <p:extLst>
      <p:ext uri="{BB962C8B-B14F-4D97-AF65-F5344CB8AC3E}">
        <p14:creationId xmlns:p14="http://schemas.microsoft.com/office/powerpoint/2010/main" val="4689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94B7197-A532-BD3B-E3C1-0BAACECBFC3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7" y="630265"/>
            <a:ext cx="10104504" cy="53883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4842D7A3-8BF3-91B2-D4B0-587D6DF040A1}"/>
                  </a:ext>
                </a:extLst>
              </p14:cNvPr>
              <p14:cNvContentPartPr/>
              <p14:nvPr/>
            </p14:nvContentPartPr>
            <p14:xfrm>
              <a:off x="1497887" y="3349888"/>
              <a:ext cx="360" cy="360"/>
            </p14:xfrm>
          </p:contentPart>
        </mc:Choice>
        <mc:Fallback xmlns=""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4842D7A3-8BF3-91B2-D4B0-587D6DF040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247" y="32422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D6E524E-BFD0-5DE5-D75D-D8A24F9D543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1" y="332394"/>
            <a:ext cx="10173300" cy="5839165"/>
          </a:xfrm>
        </p:spPr>
      </p:pic>
    </p:spTree>
    <p:extLst>
      <p:ext uri="{BB962C8B-B14F-4D97-AF65-F5344CB8AC3E}">
        <p14:creationId xmlns:p14="http://schemas.microsoft.com/office/powerpoint/2010/main" val="71755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B918B5D-C50B-EBD3-1BF8-998E706F84D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4" y="601274"/>
            <a:ext cx="10173660" cy="5422619"/>
          </a:xfrm>
        </p:spPr>
      </p:pic>
    </p:spTree>
    <p:extLst>
      <p:ext uri="{BB962C8B-B14F-4D97-AF65-F5344CB8AC3E}">
        <p14:creationId xmlns:p14="http://schemas.microsoft.com/office/powerpoint/2010/main" val="11595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D820A44-2363-93EB-3CB2-212D7B15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5" y="445168"/>
            <a:ext cx="10363199" cy="59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7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FE743DB-475A-038A-53AD-B3F509A26A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8" y="693484"/>
            <a:ext cx="10557861" cy="5614258"/>
          </a:xfrm>
        </p:spPr>
      </p:pic>
    </p:spTree>
    <p:extLst>
      <p:ext uri="{BB962C8B-B14F-4D97-AF65-F5344CB8AC3E}">
        <p14:creationId xmlns:p14="http://schemas.microsoft.com/office/powerpoint/2010/main" val="21661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AEBD4AC-331E-8128-30C3-8692C937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4" y="435683"/>
            <a:ext cx="11136429" cy="599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FBD91EF-DDB7-E127-0F6D-7BE74610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423823"/>
            <a:ext cx="11040177" cy="59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1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72E3FFC-9746-5EB6-722E-4DC1818B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410969"/>
            <a:ext cx="10982426" cy="590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4548265-1FB0-C68D-3F5C-85710BA6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440270"/>
            <a:ext cx="11194182" cy="60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E4737A3-D3B3-C165-D90D-7F384A4A5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488966"/>
            <a:ext cx="11165305" cy="58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4FD05D9-9F99-F15A-FDBC-D1167C07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3" y="514766"/>
            <a:ext cx="11107555" cy="58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2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CCAD1E9-2132-3F3C-A38A-4D19176D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1" y="516267"/>
            <a:ext cx="10799545" cy="57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9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CA921EA-E97B-5592-60D1-81E0578CB6A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655063"/>
            <a:ext cx="10573231" cy="5715871"/>
          </a:xfrm>
        </p:spPr>
      </p:pic>
    </p:spTree>
    <p:extLst>
      <p:ext uri="{BB962C8B-B14F-4D97-AF65-F5344CB8AC3E}">
        <p14:creationId xmlns:p14="http://schemas.microsoft.com/office/powerpoint/2010/main" val="36026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E5803E0-F490-0703-FA16-5718FC38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6" y="526544"/>
            <a:ext cx="11059426" cy="57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845D827-45F7-B5F4-264F-98073C40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5" y="596765"/>
            <a:ext cx="11211590" cy="56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29E9B19-0D81-161F-31E9-B1CF8073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44" y="654517"/>
            <a:ext cx="10870172" cy="556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5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941635A-A243-59C7-EB8E-D79B3192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61" y="664144"/>
            <a:ext cx="10444070" cy="53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F8B62C9-DDD8-20F9-27D6-C8D7EA03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3" y="524004"/>
            <a:ext cx="10501163" cy="5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FEEC9A6-CDDD-2FB9-9F96-A77AAAF3A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31" y="477142"/>
            <a:ext cx="10423613" cy="57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22EFCC-4850-0816-F6F1-4CA13E00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tr-TR" dirty="0" err="1">
                <a:solidFill>
                  <a:srgbClr val="FF0000"/>
                </a:solidFill>
                <a:latin typeface="Comic Sans MS" panose="030F0702030302020204" pitchFamily="66" charset="0"/>
              </a:rPr>
              <a:t>Thanks</a:t>
            </a:r>
            <a:r>
              <a:rPr lang="tr-TR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srgbClr val="FF0000"/>
                </a:solidFill>
                <a:latin typeface="Comic Sans MS" panose="030F0702030302020204" pitchFamily="66" charset="0"/>
              </a:rPr>
              <a:t>for</a:t>
            </a:r>
            <a:r>
              <a:rPr lang="tr-TR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srgbClr val="FF0000"/>
                </a:solidFill>
                <a:latin typeface="Comic Sans MS" panose="030F0702030302020204" pitchFamily="66" charset="0"/>
              </a:rPr>
              <a:t>lıstenıng</a:t>
            </a:r>
            <a:r>
              <a:rPr lang="tr-TR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srgbClr val="FF0000"/>
                </a:solidFill>
                <a:latin typeface="Comic Sans MS" panose="030F0702030302020204" pitchFamily="66" charset="0"/>
              </a:rPr>
              <a:t>to</a:t>
            </a:r>
            <a:r>
              <a:rPr lang="tr-TR" dirty="0">
                <a:solidFill>
                  <a:srgbClr val="FF0000"/>
                </a:solidFill>
                <a:latin typeface="Comic Sans MS" panose="030F0702030302020204" pitchFamily="66" charset="0"/>
              </a:rPr>
              <a:t> me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E85557D-BDDE-4F48-5FA5-A938F484F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213" y="4313544"/>
            <a:ext cx="8534400" cy="838200"/>
          </a:xfrm>
        </p:spPr>
        <p:txBody>
          <a:bodyPr anchor="ctr">
            <a:normAutofit/>
          </a:bodyPr>
          <a:lstStyle/>
          <a:p>
            <a:pPr algn="ctr"/>
            <a:r>
              <a:rPr lang="tr-TR" sz="1000" dirty="0" err="1">
                <a:latin typeface="Comic Sans MS" panose="030F0702030302020204" pitchFamily="66" charset="0"/>
              </a:rPr>
              <a:t>Compiled</a:t>
            </a:r>
            <a:r>
              <a:rPr lang="tr-TR" sz="1000" dirty="0">
                <a:latin typeface="Comic Sans MS" panose="030F0702030302020204" pitchFamily="66" charset="0"/>
              </a:rPr>
              <a:t> </a:t>
            </a:r>
            <a:r>
              <a:rPr lang="tr-TR" sz="1000" dirty="0" err="1">
                <a:latin typeface="Comic Sans MS" panose="030F0702030302020204" pitchFamily="66" charset="0"/>
              </a:rPr>
              <a:t>by</a:t>
            </a:r>
            <a:r>
              <a:rPr lang="tr-TR" sz="1000" dirty="0">
                <a:latin typeface="Comic Sans MS" panose="030F0702030302020204" pitchFamily="66" charset="0"/>
              </a:rPr>
              <a:t> John </a:t>
            </a:r>
            <a:r>
              <a:rPr lang="tr-TR" sz="1000" dirty="0" err="1">
                <a:latin typeface="Comic Sans MS" panose="030F0702030302020204" pitchFamily="66" charset="0"/>
              </a:rPr>
              <a:t>wise</a:t>
            </a:r>
            <a:r>
              <a:rPr lang="tr-TR" sz="1000" dirty="0">
                <a:latin typeface="Comic Sans MS" panose="030F0702030302020204" pitchFamily="66" charset="0"/>
              </a:rPr>
              <a:t>  /   20.08.2022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1E5F881-E4E7-FF02-35F7-64B579FBA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219" y="2922069"/>
            <a:ext cx="8534401" cy="1227667"/>
          </a:xfrm>
        </p:spPr>
        <p:txBody>
          <a:bodyPr anchor="ctr">
            <a:normAutofit/>
          </a:bodyPr>
          <a:lstStyle/>
          <a:p>
            <a:pPr algn="ctr"/>
            <a:r>
              <a:rPr lang="tr-TR" sz="40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Take</a:t>
            </a:r>
            <a:r>
              <a:rPr lang="tr-TR" sz="40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tr-TR" sz="40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Care</a:t>
            </a:r>
            <a:r>
              <a:rPr lang="tr-TR" sz="4000" dirty="0">
                <a:solidFill>
                  <a:srgbClr val="FF0000"/>
                </a:solidFill>
                <a:latin typeface="Comic Sans MS" panose="030F0702030302020204" pitchFamily="66" charset="0"/>
              </a:rPr>
              <a:t>  Yourself</a:t>
            </a:r>
          </a:p>
        </p:txBody>
      </p:sp>
    </p:spTree>
    <p:extLst>
      <p:ext uri="{BB962C8B-B14F-4D97-AF65-F5344CB8AC3E}">
        <p14:creationId xmlns:p14="http://schemas.microsoft.com/office/powerpoint/2010/main" val="222665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2413E46-20F0-108D-FB22-93E269D82B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4" y="639695"/>
            <a:ext cx="10204396" cy="5446651"/>
          </a:xfrm>
        </p:spPr>
      </p:pic>
    </p:spTree>
    <p:extLst>
      <p:ext uri="{BB962C8B-B14F-4D97-AF65-F5344CB8AC3E}">
        <p14:creationId xmlns:p14="http://schemas.microsoft.com/office/powerpoint/2010/main" val="2478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4E1CBBE-6D32-3B70-E7AB-5379097AF0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07407"/>
            <a:ext cx="10035349" cy="5443186"/>
          </a:xfrm>
        </p:spPr>
      </p:pic>
    </p:spTree>
    <p:extLst>
      <p:ext uri="{BB962C8B-B14F-4D97-AF65-F5344CB8AC3E}">
        <p14:creationId xmlns:p14="http://schemas.microsoft.com/office/powerpoint/2010/main" val="355816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94DEA39-CB4F-08CD-606C-DCE0A060599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" y="662971"/>
            <a:ext cx="10150608" cy="5532058"/>
          </a:xfrm>
        </p:spPr>
      </p:pic>
    </p:spTree>
    <p:extLst>
      <p:ext uri="{BB962C8B-B14F-4D97-AF65-F5344CB8AC3E}">
        <p14:creationId xmlns:p14="http://schemas.microsoft.com/office/powerpoint/2010/main" val="232179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6EADB2C-EC1B-3BDA-0973-F471B31835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33" y="708900"/>
            <a:ext cx="10235132" cy="5323240"/>
          </a:xfrm>
        </p:spPr>
      </p:pic>
    </p:spTree>
    <p:extLst>
      <p:ext uri="{BB962C8B-B14F-4D97-AF65-F5344CB8AC3E}">
        <p14:creationId xmlns:p14="http://schemas.microsoft.com/office/powerpoint/2010/main" val="8403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4BF5FF-EF73-148F-2C39-3CC12902505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0" y="489557"/>
            <a:ext cx="10354958" cy="5527041"/>
          </a:xfrm>
        </p:spPr>
      </p:pic>
    </p:spTree>
    <p:extLst>
      <p:ext uri="{BB962C8B-B14F-4D97-AF65-F5344CB8AC3E}">
        <p14:creationId xmlns:p14="http://schemas.microsoft.com/office/powerpoint/2010/main" val="45820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297</TotalTime>
  <Words>17</Words>
  <Application>Microsoft Office PowerPoint</Application>
  <PresentationFormat>Geniş ekran</PresentationFormat>
  <Paragraphs>5</Paragraphs>
  <Slides>46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  <vt:variant>
        <vt:lpstr>Özel Gösteriler</vt:lpstr>
      </vt:variant>
      <vt:variant>
        <vt:i4>1</vt:i4>
      </vt:variant>
    </vt:vector>
  </HeadingPairs>
  <TitlesOfParts>
    <vt:vector size="52" baseType="lpstr">
      <vt:lpstr>Calibri</vt:lpstr>
      <vt:lpstr>Century Gothic</vt:lpstr>
      <vt:lpstr>Comic Sans MS</vt:lpstr>
      <vt:lpstr>Wingdings 3</vt:lpstr>
      <vt:lpstr>Dilim</vt:lpstr>
      <vt:lpstr>İp subnetting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Thanks for lıstenıng to me </vt:lpstr>
      <vt:lpstr>Özel Gösteri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D</dc:creator>
  <cp:lastModifiedBy>D</cp:lastModifiedBy>
  <cp:revision>28</cp:revision>
  <dcterms:created xsi:type="dcterms:W3CDTF">2022-08-19T14:42:54Z</dcterms:created>
  <dcterms:modified xsi:type="dcterms:W3CDTF">2022-09-19T14:36:46Z</dcterms:modified>
</cp:coreProperties>
</file>